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59" r:id="rId5"/>
    <p:sldId id="260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5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Winter 2024 - 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52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10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75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4900"/>
            <a:ext cx="12192000" cy="68729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843" y="6430490"/>
            <a:ext cx="150134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Winter 2024 - 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45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63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38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8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0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42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2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75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C9306-D7D2-42F0-BEBD-5A2296BBFB0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89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4900"/>
            <a:ext cx="12192000" cy="6872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85988"/>
            <a:ext cx="9753600" cy="248602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496671" y="1520178"/>
            <a:ext cx="7198659" cy="38176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54123" y="1720840"/>
            <a:ext cx="470769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Session #2: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How computers work?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What computers are good at?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Programming languages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C# Programming language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Installing Visual Studio.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Our first C# program.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435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9815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0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33738" y="1289773"/>
            <a:ext cx="7198659" cy="504148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32588" y="1390640"/>
            <a:ext cx="5582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How Computer works?</a:t>
            </a:r>
          </a:p>
          <a:p>
            <a:endParaRPr lang="en-US" sz="240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100" y="2158890"/>
            <a:ext cx="6137934" cy="373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654" y="1421113"/>
            <a:ext cx="6600825" cy="47529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654" y="2001716"/>
            <a:ext cx="6629400" cy="34861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50" y="1165178"/>
            <a:ext cx="5976872" cy="51660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875" y="1620551"/>
            <a:ext cx="6729520" cy="446840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3153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496671" y="1520178"/>
            <a:ext cx="7198659" cy="38176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54122" y="1720840"/>
            <a:ext cx="5582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00"/>
                </a:solidFill>
              </a:rPr>
              <a:t>What </a:t>
            </a:r>
            <a:r>
              <a:rPr lang="en-US" sz="2400" dirty="0" smtClean="0">
                <a:solidFill>
                  <a:srgbClr val="FFFF00"/>
                </a:solidFill>
              </a:rPr>
              <a:t>Computers are good at</a:t>
            </a:r>
            <a:r>
              <a:rPr lang="en-US" sz="2400" dirty="0" smtClean="0">
                <a:solidFill>
                  <a:srgbClr val="FFFF00"/>
                </a:solidFill>
              </a:rPr>
              <a:t>?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2833" y="2182505"/>
            <a:ext cx="684366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Computers </a:t>
            </a:r>
            <a:r>
              <a:rPr lang="en-US" dirty="0">
                <a:solidFill>
                  <a:schemeClr val="bg1"/>
                </a:solidFill>
              </a:rPr>
              <a:t>are better than humans at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Performing </a:t>
            </a:r>
            <a:r>
              <a:rPr lang="en-US" dirty="0">
                <a:solidFill>
                  <a:schemeClr val="bg1"/>
                </a:solidFill>
              </a:rPr>
              <a:t>repetitive and tedious tasks quickly and accurately.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Processing </a:t>
            </a:r>
            <a:r>
              <a:rPr lang="en-US" dirty="0">
                <a:solidFill>
                  <a:schemeClr val="bg1"/>
                </a:solidFill>
              </a:rPr>
              <a:t>and storing vast amounts of data at high speeds.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Performing </a:t>
            </a:r>
            <a:r>
              <a:rPr lang="en-US" dirty="0">
                <a:solidFill>
                  <a:schemeClr val="bg1"/>
                </a:solidFill>
              </a:rPr>
              <a:t>complex calculations and simulations.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Analyzing </a:t>
            </a:r>
            <a:r>
              <a:rPr lang="en-US" dirty="0">
                <a:solidFill>
                  <a:schemeClr val="bg1"/>
                </a:solidFill>
              </a:rPr>
              <a:t>and recognizing patterns in large datasets.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Completing </a:t>
            </a:r>
            <a:r>
              <a:rPr lang="en-US" dirty="0">
                <a:solidFill>
                  <a:schemeClr val="bg1"/>
                </a:solidFill>
              </a:rPr>
              <a:t>tasks without getting bored, tired, or distracted.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Executing </a:t>
            </a:r>
            <a:r>
              <a:rPr lang="en-US" dirty="0">
                <a:solidFill>
                  <a:schemeClr val="bg1"/>
                </a:solidFill>
              </a:rPr>
              <a:t>precise and consistent instructions without errors.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Managing </a:t>
            </a:r>
            <a:r>
              <a:rPr lang="en-US" dirty="0">
                <a:solidFill>
                  <a:schemeClr val="bg1"/>
                </a:solidFill>
              </a:rPr>
              <a:t>and controlling automated systems.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952875" y="2524125"/>
            <a:ext cx="7884230" cy="3924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45309" y="3214165"/>
            <a:ext cx="749936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 the other hand, humans are still better than computers at: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Creativity </a:t>
            </a:r>
            <a:r>
              <a:rPr lang="en-US" dirty="0">
                <a:solidFill>
                  <a:schemeClr val="bg1"/>
                </a:solidFill>
              </a:rPr>
              <a:t>and innovation, such as in art, music, writing, and design.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Understanding </a:t>
            </a:r>
            <a:r>
              <a:rPr lang="en-US" dirty="0">
                <a:solidFill>
                  <a:schemeClr val="bg1"/>
                </a:solidFill>
              </a:rPr>
              <a:t>and processing ambiguous or incomplete information.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Learning </a:t>
            </a:r>
            <a:r>
              <a:rPr lang="en-US" dirty="0">
                <a:solidFill>
                  <a:schemeClr val="bg1"/>
                </a:solidFill>
              </a:rPr>
              <a:t>and adapting to new situations.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Emotional </a:t>
            </a:r>
            <a:r>
              <a:rPr lang="en-US" dirty="0">
                <a:solidFill>
                  <a:schemeClr val="bg1"/>
                </a:solidFill>
              </a:rPr>
              <a:t>intelligence and empathy.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Complex </a:t>
            </a:r>
            <a:r>
              <a:rPr lang="en-US" dirty="0">
                <a:solidFill>
                  <a:schemeClr val="bg1"/>
                </a:solidFill>
              </a:rPr>
              <a:t>problem-solving that requires intuition and judgment.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Critical </a:t>
            </a:r>
            <a:r>
              <a:rPr lang="en-US" dirty="0">
                <a:solidFill>
                  <a:schemeClr val="bg1"/>
                </a:solidFill>
              </a:rPr>
              <a:t>thinking and decision-making in unpredictable situations.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Social </a:t>
            </a:r>
            <a:r>
              <a:rPr lang="en-US" dirty="0">
                <a:solidFill>
                  <a:schemeClr val="bg1"/>
                </a:solidFill>
              </a:rPr>
              <a:t>interaction and communication.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87647" y="2583205"/>
            <a:ext cx="5582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00"/>
                </a:solidFill>
              </a:rPr>
              <a:t>We </a:t>
            </a:r>
            <a:r>
              <a:rPr lang="en-US" sz="2400" dirty="0" smtClean="0">
                <a:solidFill>
                  <a:srgbClr val="FFFF00"/>
                </a:solidFill>
              </a:rPr>
              <a:t>are good at</a:t>
            </a:r>
            <a:r>
              <a:rPr lang="en-US" sz="2400" dirty="0" smtClean="0">
                <a:solidFill>
                  <a:srgbClr val="FFFF00"/>
                </a:solidFill>
              </a:rPr>
              <a:t>?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592309" y="1001280"/>
            <a:ext cx="9305925" cy="56007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We Better Work Together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48563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  <p:bldP spid="2" grpId="0" build="p" bldLvl="5"/>
      <p:bldP spid="3" grpId="0" animBg="1"/>
      <p:bldP spid="9" grpId="0" build="p" bldLvl="5"/>
      <p:bldP spid="10" grpId="0" build="p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496671" y="1520178"/>
            <a:ext cx="7198659" cy="38176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38764" y="1720840"/>
            <a:ext cx="63638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Some Basic Computer Science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Hardware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Software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Data, Information, Knowledge and Wisdom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Operating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Google Shape;1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238" y="1394100"/>
            <a:ext cx="9079525" cy="4476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Google Shape;2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5515" y="1144718"/>
            <a:ext cx="9660970" cy="53299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824345"/>
            <a:ext cx="7620000" cy="5715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824345"/>
            <a:ext cx="7200900" cy="52387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01637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uiExpand="1" build="p" bldLvl="5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496671" y="1520178"/>
            <a:ext cx="7198659" cy="231291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54122" y="1720840"/>
            <a:ext cx="55823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Programming </a:t>
            </a:r>
            <a:r>
              <a:rPr lang="en-US" sz="2400" dirty="0" smtClean="0">
                <a:solidFill>
                  <a:schemeClr val="bg1"/>
                </a:solidFill>
              </a:rPr>
              <a:t>Language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Machine and </a:t>
            </a:r>
            <a:r>
              <a:rPr lang="en-US" sz="2400" dirty="0" smtClean="0">
                <a:solidFill>
                  <a:schemeClr val="bg1"/>
                </a:solidFill>
              </a:rPr>
              <a:t>Assembly Language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C/C</a:t>
            </a:r>
            <a:r>
              <a:rPr lang="en-US" sz="2400" dirty="0">
                <a:solidFill>
                  <a:schemeClr val="bg1"/>
                </a:solidFill>
              </a:rPr>
              <a:t>++, Pascal, </a:t>
            </a:r>
            <a:r>
              <a:rPr lang="en-US" sz="2400" dirty="0" smtClean="0">
                <a:solidFill>
                  <a:schemeClr val="bg1"/>
                </a:solidFill>
              </a:rPr>
              <a:t>Modula2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Basic, Java, C#, Python, </a:t>
            </a:r>
            <a:r>
              <a:rPr lang="en-US" sz="2400" dirty="0" err="1" smtClean="0">
                <a:solidFill>
                  <a:schemeClr val="bg1"/>
                </a:solidFill>
              </a:rPr>
              <a:t>javaScript</a:t>
            </a:r>
            <a:r>
              <a:rPr lang="en-US" sz="2400" dirty="0" smtClean="0">
                <a:solidFill>
                  <a:schemeClr val="bg1"/>
                </a:solidFill>
              </a:rPr>
              <a:t> …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Compiler vs Interpreter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289773"/>
            <a:ext cx="10439400" cy="45339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1106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496671" y="1520178"/>
            <a:ext cx="7198659" cy="38176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54122" y="1720840"/>
            <a:ext cx="55823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C</a:t>
            </a:r>
            <a:r>
              <a:rPr lang="en-US" sz="2400" dirty="0" smtClean="0">
                <a:solidFill>
                  <a:schemeClr val="bg1"/>
                </a:solidFill>
              </a:rPr>
              <a:t># </a:t>
            </a:r>
            <a:r>
              <a:rPr lang="en-US" sz="2400" dirty="0" smtClean="0">
                <a:solidFill>
                  <a:schemeClr val="bg1"/>
                </a:solidFill>
              </a:rPr>
              <a:t>language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Installing Visual Studio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Hello </a:t>
            </a:r>
            <a:r>
              <a:rPr lang="en-US" sz="2400" smtClean="0">
                <a:solidFill>
                  <a:schemeClr val="bg1"/>
                </a:solidFill>
              </a:rPr>
              <a:t>world program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116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xtreme Shadow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233</Words>
  <Application>Microsoft Office PowerPoint</Application>
  <PresentationFormat>Widescreen</PresentationFormat>
  <Paragraphs>46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 coding and know how things work.</dc:title>
  <dc:creator>x</dc:creator>
  <cp:lastModifiedBy>X</cp:lastModifiedBy>
  <cp:revision>44</cp:revision>
  <dcterms:created xsi:type="dcterms:W3CDTF">2024-02-19T08:34:59Z</dcterms:created>
  <dcterms:modified xsi:type="dcterms:W3CDTF">2024-02-25T18:54:26Z</dcterms:modified>
</cp:coreProperties>
</file>